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7" r:id="rId3"/>
    <p:sldId id="258" r:id="rId4"/>
    <p:sldId id="263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334C7-955A-4CFC-ADF1-B09F80D135D5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5E5979-CC09-4658-9D84-B2ADA94E7605}">
      <dgm:prSet phldrT="[Text]"/>
      <dgm:spPr/>
      <dgm:t>
        <a:bodyPr/>
        <a:lstStyle/>
        <a:p>
          <a:r>
            <a:rPr lang="en-US" dirty="0" smtClean="0"/>
            <a:t>HIPPO</a:t>
          </a:r>
          <a:endParaRPr lang="en-US" dirty="0"/>
        </a:p>
      </dgm:t>
    </dgm:pt>
    <dgm:pt modelId="{56CBC749-D145-4A5D-A0C5-9D955A11E622}" type="parTrans" cxnId="{8D80345C-3E58-4A47-8B70-5E194EC2D317}">
      <dgm:prSet/>
      <dgm:spPr/>
      <dgm:t>
        <a:bodyPr/>
        <a:lstStyle/>
        <a:p>
          <a:endParaRPr lang="en-US"/>
        </a:p>
      </dgm:t>
    </dgm:pt>
    <dgm:pt modelId="{1E313333-9B3E-4D0B-A884-7EF0914967D8}" type="sibTrans" cxnId="{8D80345C-3E58-4A47-8B70-5E194EC2D317}">
      <dgm:prSet/>
      <dgm:spPr/>
      <dgm:t>
        <a:bodyPr/>
        <a:lstStyle/>
        <a:p>
          <a:endParaRPr lang="en-US"/>
        </a:p>
      </dgm:t>
    </dgm:pt>
    <dgm:pt modelId="{8E6B0E14-BB2C-4CC0-9D08-19CD0EE4D002}">
      <dgm:prSet phldrT="[Text]"/>
      <dgm:spPr/>
      <dgm:t>
        <a:bodyPr/>
        <a:lstStyle/>
        <a:p>
          <a:r>
            <a:rPr lang="en-US" dirty="0" smtClean="0"/>
            <a:t>primacy of politics</a:t>
          </a:r>
          <a:endParaRPr lang="en-US" dirty="0"/>
        </a:p>
      </dgm:t>
    </dgm:pt>
    <dgm:pt modelId="{35684050-AEED-41BC-A07B-FFD97933472A}" type="parTrans" cxnId="{8B66F765-F782-4983-B085-6207E3547F6F}">
      <dgm:prSet/>
      <dgm:spPr/>
      <dgm:t>
        <a:bodyPr/>
        <a:lstStyle/>
        <a:p>
          <a:endParaRPr lang="en-US"/>
        </a:p>
      </dgm:t>
    </dgm:pt>
    <dgm:pt modelId="{F11ECF3A-33C8-4256-BB4D-2563AAD6CEFF}" type="sibTrans" cxnId="{8B66F765-F782-4983-B085-6207E3547F6F}">
      <dgm:prSet/>
      <dgm:spPr/>
      <dgm:t>
        <a:bodyPr/>
        <a:lstStyle/>
        <a:p>
          <a:endParaRPr lang="en-US"/>
        </a:p>
      </dgm:t>
    </dgm:pt>
    <dgm:pt modelId="{1057C404-A30C-47FB-921F-B5E30FF0DB32}">
      <dgm:prSet phldrT="[Text]"/>
      <dgm:spPr/>
      <dgm:t>
        <a:bodyPr/>
        <a:lstStyle/>
        <a:p>
          <a:r>
            <a:rPr lang="en-US" dirty="0" smtClean="0"/>
            <a:t>UNSG</a:t>
          </a:r>
          <a:endParaRPr lang="en-US" dirty="0"/>
        </a:p>
      </dgm:t>
    </dgm:pt>
    <dgm:pt modelId="{408EC40E-6A23-40B5-A157-66C9F12B833C}" type="parTrans" cxnId="{AE428B7D-0038-4ED9-90B9-CC06C1B70D1B}">
      <dgm:prSet/>
      <dgm:spPr/>
      <dgm:t>
        <a:bodyPr/>
        <a:lstStyle/>
        <a:p>
          <a:endParaRPr lang="en-US"/>
        </a:p>
      </dgm:t>
    </dgm:pt>
    <dgm:pt modelId="{908C990E-C281-4352-AE7E-9F828E273284}" type="sibTrans" cxnId="{AE428B7D-0038-4ED9-90B9-CC06C1B70D1B}">
      <dgm:prSet/>
      <dgm:spPr/>
      <dgm:t>
        <a:bodyPr/>
        <a:lstStyle/>
        <a:p>
          <a:endParaRPr lang="en-US"/>
        </a:p>
      </dgm:t>
    </dgm:pt>
    <dgm:pt modelId="{7F7671B6-1736-4D6C-A75E-82949905233E}">
      <dgm:prSet phldrT="[Text]"/>
      <dgm:spPr/>
      <dgm:t>
        <a:bodyPr/>
        <a:lstStyle/>
        <a:p>
          <a:r>
            <a:rPr lang="en-US" dirty="0" smtClean="0"/>
            <a:t>a renewed focus on prevention and mediation</a:t>
          </a:r>
          <a:endParaRPr lang="en-US" dirty="0"/>
        </a:p>
      </dgm:t>
    </dgm:pt>
    <dgm:pt modelId="{B7721944-FE07-43CC-A442-1C7E34636A7C}" type="parTrans" cxnId="{D8CDC88B-9819-474D-8B93-2A4CD8595973}">
      <dgm:prSet/>
      <dgm:spPr/>
      <dgm:t>
        <a:bodyPr/>
        <a:lstStyle/>
        <a:p>
          <a:endParaRPr lang="en-US"/>
        </a:p>
      </dgm:t>
    </dgm:pt>
    <dgm:pt modelId="{8E79EF69-5739-44E9-8D8A-B1CD1BD0E733}" type="sibTrans" cxnId="{D8CDC88B-9819-474D-8B93-2A4CD8595973}">
      <dgm:prSet/>
      <dgm:spPr/>
      <dgm:t>
        <a:bodyPr/>
        <a:lstStyle/>
        <a:p>
          <a:endParaRPr lang="en-US"/>
        </a:p>
      </dgm:t>
    </dgm:pt>
    <dgm:pt modelId="{3DDEA95E-C542-4990-A05F-406E147A222E}">
      <dgm:prSet phldrT="[Text]"/>
      <dgm:spPr/>
      <dgm:t>
        <a:bodyPr/>
        <a:lstStyle/>
        <a:p>
          <a:r>
            <a:rPr lang="en-US" dirty="0" smtClean="0"/>
            <a:t>RESIDUAL</a:t>
          </a:r>
          <a:endParaRPr lang="en-US" dirty="0"/>
        </a:p>
      </dgm:t>
    </dgm:pt>
    <dgm:pt modelId="{94DE2A2B-AF24-41E5-B5D1-A089AB41B346}" type="parTrans" cxnId="{425C02C2-F980-4535-B625-F59385F1A003}">
      <dgm:prSet/>
      <dgm:spPr/>
      <dgm:t>
        <a:bodyPr/>
        <a:lstStyle/>
        <a:p>
          <a:endParaRPr lang="en-US"/>
        </a:p>
      </dgm:t>
    </dgm:pt>
    <dgm:pt modelId="{8D2A7423-06F2-44E3-9CEB-5C8829268A44}" type="sibTrans" cxnId="{425C02C2-F980-4535-B625-F59385F1A003}">
      <dgm:prSet/>
      <dgm:spPr/>
      <dgm:t>
        <a:bodyPr/>
        <a:lstStyle/>
        <a:p>
          <a:endParaRPr lang="en-US"/>
        </a:p>
      </dgm:t>
    </dgm:pt>
    <dgm:pt modelId="{8E19336F-7DAC-489E-B870-705627CA691C}">
      <dgm:prSet phldrT="[Text]"/>
      <dgm:spPr/>
      <dgm:t>
        <a:bodyPr/>
        <a:lstStyle/>
        <a:p>
          <a:r>
            <a:rPr lang="en-US" dirty="0" smtClean="0"/>
            <a:t>financing AU operations</a:t>
          </a:r>
          <a:endParaRPr lang="en-US" dirty="0"/>
        </a:p>
      </dgm:t>
    </dgm:pt>
    <dgm:pt modelId="{5154F1BB-9DAB-4DF1-B4B8-D17AC088B38B}" type="parTrans" cxnId="{9B2FE381-E9A9-4782-BF81-07D834F92FB1}">
      <dgm:prSet/>
      <dgm:spPr/>
      <dgm:t>
        <a:bodyPr/>
        <a:lstStyle/>
        <a:p>
          <a:endParaRPr lang="en-US"/>
        </a:p>
      </dgm:t>
    </dgm:pt>
    <dgm:pt modelId="{FB10DCC2-2039-40F8-806E-11156FDF520D}" type="sibTrans" cxnId="{9B2FE381-E9A9-4782-BF81-07D834F92FB1}">
      <dgm:prSet/>
      <dgm:spPr/>
      <dgm:t>
        <a:bodyPr/>
        <a:lstStyle/>
        <a:p>
          <a:endParaRPr lang="en-US"/>
        </a:p>
      </dgm:t>
    </dgm:pt>
    <dgm:pt modelId="{673D726F-4EC2-4FB0-B910-D03FD80E6EEF}">
      <dgm:prSet phldrT="[Text]"/>
      <dgm:spPr/>
      <dgm:t>
        <a:bodyPr/>
        <a:lstStyle/>
        <a:p>
          <a:r>
            <a:rPr lang="en-US" dirty="0" smtClean="0"/>
            <a:t>civilian protection</a:t>
          </a:r>
          <a:endParaRPr lang="en-US" dirty="0"/>
        </a:p>
      </dgm:t>
    </dgm:pt>
    <dgm:pt modelId="{D586C43B-D1DA-4813-8EB0-32ECE3474870}" type="parTrans" cxnId="{F21281B9-65A8-488B-973E-63CD65BE3E16}">
      <dgm:prSet/>
      <dgm:spPr/>
      <dgm:t>
        <a:bodyPr/>
        <a:lstStyle/>
        <a:p>
          <a:endParaRPr lang="en-US"/>
        </a:p>
      </dgm:t>
    </dgm:pt>
    <dgm:pt modelId="{18A4752E-A3B8-48CE-B0F9-8ECB622F4147}" type="sibTrans" cxnId="{F21281B9-65A8-488B-973E-63CD65BE3E16}">
      <dgm:prSet/>
      <dgm:spPr/>
      <dgm:t>
        <a:bodyPr/>
        <a:lstStyle/>
        <a:p>
          <a:endParaRPr lang="en-US"/>
        </a:p>
      </dgm:t>
    </dgm:pt>
    <dgm:pt modelId="{26747412-18E3-47C5-AAC3-E5FB685DCEA2}">
      <dgm:prSet phldrT="[Text]"/>
      <dgm:spPr/>
      <dgm:t>
        <a:bodyPr/>
        <a:lstStyle/>
        <a:p>
          <a:r>
            <a:rPr lang="en-US" dirty="0" smtClean="0"/>
            <a:t>full spectrum of UN peace operations</a:t>
          </a:r>
          <a:endParaRPr lang="en-US" dirty="0"/>
        </a:p>
      </dgm:t>
    </dgm:pt>
    <dgm:pt modelId="{77C62BAB-0C4A-4DB4-BBD5-DB662D34F228}" type="parTrans" cxnId="{2B08D532-B692-4584-8CBE-78D68B368E0D}">
      <dgm:prSet/>
      <dgm:spPr/>
      <dgm:t>
        <a:bodyPr/>
        <a:lstStyle/>
        <a:p>
          <a:endParaRPr lang="en-US"/>
        </a:p>
      </dgm:t>
    </dgm:pt>
    <dgm:pt modelId="{A6CC3E7C-3943-4E76-8081-ECFA3ECB5755}" type="sibTrans" cxnId="{2B08D532-B692-4584-8CBE-78D68B368E0D}">
      <dgm:prSet/>
      <dgm:spPr/>
      <dgm:t>
        <a:bodyPr/>
        <a:lstStyle/>
        <a:p>
          <a:endParaRPr lang="en-US"/>
        </a:p>
      </dgm:t>
    </dgm:pt>
    <dgm:pt modelId="{291F846B-684B-4EF1-812C-C4EAED6ECB57}">
      <dgm:prSet phldrT="[Text]"/>
      <dgm:spPr/>
      <dgm:t>
        <a:bodyPr/>
        <a:lstStyle/>
        <a:p>
          <a:r>
            <a:rPr lang="en-US" dirty="0" smtClean="0"/>
            <a:t>stronger global-regional partnerships</a:t>
          </a:r>
          <a:endParaRPr lang="en-US" dirty="0"/>
        </a:p>
      </dgm:t>
    </dgm:pt>
    <dgm:pt modelId="{8C29C332-1065-453D-B7C7-A92901F748D5}" type="parTrans" cxnId="{8175FEAD-803D-4C57-83F3-2B7F2FCA9CC4}">
      <dgm:prSet/>
      <dgm:spPr/>
      <dgm:t>
        <a:bodyPr/>
        <a:lstStyle/>
        <a:p>
          <a:endParaRPr lang="en-US"/>
        </a:p>
      </dgm:t>
    </dgm:pt>
    <dgm:pt modelId="{FBD35DC7-4E44-4F53-91F1-D6FFBEAC1770}" type="sibTrans" cxnId="{8175FEAD-803D-4C57-83F3-2B7F2FCA9CC4}">
      <dgm:prSet/>
      <dgm:spPr/>
      <dgm:t>
        <a:bodyPr/>
        <a:lstStyle/>
        <a:p>
          <a:endParaRPr lang="en-US"/>
        </a:p>
      </dgm:t>
    </dgm:pt>
    <dgm:pt modelId="{EB2F917C-AFD0-4DB0-B6D9-DCDF0A242A3E}">
      <dgm:prSet phldrT="[Text]"/>
      <dgm:spPr/>
      <dgm:t>
        <a:bodyPr/>
        <a:lstStyle/>
        <a:p>
          <a:r>
            <a:rPr lang="en-US" dirty="0" smtClean="0"/>
            <a:t>field-focused and people-centered</a:t>
          </a:r>
          <a:endParaRPr lang="en-US" dirty="0"/>
        </a:p>
      </dgm:t>
    </dgm:pt>
    <dgm:pt modelId="{13AEAC4F-AA1D-44A4-8988-5B66306664AD}" type="parTrans" cxnId="{773CE1BF-3BE5-4BDB-865F-3E0770B1E26E}">
      <dgm:prSet/>
      <dgm:spPr/>
      <dgm:t>
        <a:bodyPr/>
        <a:lstStyle/>
        <a:p>
          <a:endParaRPr lang="en-US"/>
        </a:p>
      </dgm:t>
    </dgm:pt>
    <dgm:pt modelId="{40C76489-8876-4F4D-9469-F10D7D3691A7}" type="sibTrans" cxnId="{773CE1BF-3BE5-4BDB-865F-3E0770B1E26E}">
      <dgm:prSet/>
      <dgm:spPr/>
      <dgm:t>
        <a:bodyPr/>
        <a:lstStyle/>
        <a:p>
          <a:endParaRPr lang="en-US"/>
        </a:p>
      </dgm:t>
    </dgm:pt>
    <dgm:pt modelId="{C125AC6B-7B93-4369-B0A0-517FDD32E154}">
      <dgm:prSet phldrT="[Text]"/>
      <dgm:spPr/>
      <dgm:t>
        <a:bodyPr/>
        <a:lstStyle/>
        <a:p>
          <a:r>
            <a:rPr lang="en-US" dirty="0" smtClean="0"/>
            <a:t>stronger regional-global partnerships </a:t>
          </a:r>
          <a:endParaRPr lang="en-US" dirty="0"/>
        </a:p>
      </dgm:t>
    </dgm:pt>
    <dgm:pt modelId="{D37CACB2-009A-476F-804F-E4CBFF5E69AC}" type="parTrans" cxnId="{0712C7C7-9CF3-4133-A114-CE60F6625283}">
      <dgm:prSet/>
      <dgm:spPr/>
      <dgm:t>
        <a:bodyPr/>
        <a:lstStyle/>
        <a:p>
          <a:endParaRPr lang="en-US"/>
        </a:p>
      </dgm:t>
    </dgm:pt>
    <dgm:pt modelId="{7F68ED76-A6C4-4964-86B6-51BD99BE2E1D}" type="sibTrans" cxnId="{0712C7C7-9CF3-4133-A114-CE60F6625283}">
      <dgm:prSet/>
      <dgm:spPr/>
      <dgm:t>
        <a:bodyPr/>
        <a:lstStyle/>
        <a:p>
          <a:endParaRPr lang="en-US"/>
        </a:p>
      </dgm:t>
    </dgm:pt>
    <dgm:pt modelId="{F81D24CF-A292-4A0C-97B4-6E1E49F0CFD7}">
      <dgm:prSet phldrT="[Text]"/>
      <dgm:spPr/>
      <dgm:t>
        <a:bodyPr/>
        <a:lstStyle/>
        <a:p>
          <a:r>
            <a:rPr lang="en-US" dirty="0" smtClean="0"/>
            <a:t>new ways of planning and conducting peace operations</a:t>
          </a:r>
          <a:endParaRPr lang="en-US" dirty="0"/>
        </a:p>
      </dgm:t>
    </dgm:pt>
    <dgm:pt modelId="{BCC050E6-35F3-4D5B-8C29-34E67504C3B1}" type="parTrans" cxnId="{02A48021-6E3D-4364-BD40-8EF5F47EF867}">
      <dgm:prSet/>
      <dgm:spPr/>
      <dgm:t>
        <a:bodyPr/>
        <a:lstStyle/>
        <a:p>
          <a:endParaRPr lang="en-US"/>
        </a:p>
      </dgm:t>
    </dgm:pt>
    <dgm:pt modelId="{21FBE2CF-2C26-463A-A16C-33AF633FCBD5}" type="sibTrans" cxnId="{02A48021-6E3D-4364-BD40-8EF5F47EF867}">
      <dgm:prSet/>
      <dgm:spPr/>
      <dgm:t>
        <a:bodyPr/>
        <a:lstStyle/>
        <a:p>
          <a:endParaRPr lang="en-US"/>
        </a:p>
      </dgm:t>
    </dgm:pt>
    <dgm:pt modelId="{DB5F4CA9-A4A0-4A2D-9731-3BD8BB273F38}">
      <dgm:prSet phldrT="[Text]"/>
      <dgm:spPr/>
      <dgm:t>
        <a:bodyPr/>
        <a:lstStyle/>
        <a:p>
          <a:r>
            <a:rPr lang="en-US" dirty="0" smtClean="0"/>
            <a:t>field-focused and people-centered</a:t>
          </a:r>
          <a:endParaRPr lang="en-US" dirty="0"/>
        </a:p>
      </dgm:t>
    </dgm:pt>
    <dgm:pt modelId="{DC32AFE4-099A-44C7-A7C0-318AB9872498}" type="parTrans" cxnId="{AAA1F46F-D39F-4459-B8F1-AB53F3B640D0}">
      <dgm:prSet/>
      <dgm:spPr/>
      <dgm:t>
        <a:bodyPr/>
        <a:lstStyle/>
        <a:p>
          <a:endParaRPr lang="en-US"/>
        </a:p>
      </dgm:t>
    </dgm:pt>
    <dgm:pt modelId="{EA13E137-68EE-4C01-A5C5-367115CB7075}" type="sibTrans" cxnId="{AAA1F46F-D39F-4459-B8F1-AB53F3B640D0}">
      <dgm:prSet/>
      <dgm:spPr/>
      <dgm:t>
        <a:bodyPr/>
        <a:lstStyle/>
        <a:p>
          <a:endParaRPr lang="en-US"/>
        </a:p>
      </dgm:t>
    </dgm:pt>
    <dgm:pt modelId="{D8CA6F30-5A26-4813-95A0-71272B89D42C}">
      <dgm:prSet phldrT="[Text]"/>
      <dgm:spPr/>
      <dgm:t>
        <a:bodyPr/>
        <a:lstStyle/>
        <a:p>
          <a:r>
            <a:rPr lang="en-US" dirty="0" smtClean="0"/>
            <a:t>Single operations account and extra DSG</a:t>
          </a:r>
          <a:endParaRPr lang="en-US" dirty="0"/>
        </a:p>
      </dgm:t>
    </dgm:pt>
    <dgm:pt modelId="{73FB7ED0-D03C-4C4A-B5BD-4EFCF66174EA}" type="parTrans" cxnId="{5B3AD34E-2983-4F15-9DDE-2335B4F14F83}">
      <dgm:prSet/>
      <dgm:spPr/>
      <dgm:t>
        <a:bodyPr/>
        <a:lstStyle/>
        <a:p>
          <a:endParaRPr lang="en-US"/>
        </a:p>
      </dgm:t>
    </dgm:pt>
    <dgm:pt modelId="{3A70F2E2-C89E-4E60-A35A-640D1FF333D4}" type="sibTrans" cxnId="{5B3AD34E-2983-4F15-9DDE-2335B4F14F83}">
      <dgm:prSet/>
      <dgm:spPr/>
      <dgm:t>
        <a:bodyPr/>
        <a:lstStyle/>
        <a:p>
          <a:endParaRPr lang="en-US"/>
        </a:p>
      </dgm:t>
    </dgm:pt>
    <dgm:pt modelId="{E4CFB154-FF6F-4E6D-A23F-BB2C31AC2F77}">
      <dgm:prSet phldrT="[Text]"/>
      <dgm:spPr/>
      <dgm:t>
        <a:bodyPr/>
        <a:lstStyle/>
        <a:p>
          <a:r>
            <a:rPr lang="en-US" dirty="0" smtClean="0"/>
            <a:t>1325</a:t>
          </a:r>
          <a:endParaRPr lang="en-US" dirty="0"/>
        </a:p>
      </dgm:t>
    </dgm:pt>
    <dgm:pt modelId="{417B7D48-C982-456D-AE99-9A950984A787}" type="parTrans" cxnId="{925A7E3C-60C6-44C8-84AB-61A4DDC3C255}">
      <dgm:prSet/>
      <dgm:spPr/>
      <dgm:t>
        <a:bodyPr/>
        <a:lstStyle/>
        <a:p>
          <a:endParaRPr lang="en-US"/>
        </a:p>
      </dgm:t>
    </dgm:pt>
    <dgm:pt modelId="{CC4BA8AD-41C7-427E-B700-4188E142E771}" type="sibTrans" cxnId="{925A7E3C-60C6-44C8-84AB-61A4DDC3C255}">
      <dgm:prSet/>
      <dgm:spPr/>
      <dgm:t>
        <a:bodyPr/>
        <a:lstStyle/>
        <a:p>
          <a:endParaRPr lang="en-US"/>
        </a:p>
      </dgm:t>
    </dgm:pt>
    <dgm:pt modelId="{000175FE-EB00-4A8C-AE73-942316088194}" type="pres">
      <dgm:prSet presAssocID="{584334C7-955A-4CFC-ADF1-B09F80D135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216ACD-FD06-444B-B27A-C5B5A66337E6}" type="pres">
      <dgm:prSet presAssocID="{335E5979-CC09-4658-9D84-B2ADA94E7605}" presName="composite" presStyleCnt="0"/>
      <dgm:spPr/>
    </dgm:pt>
    <dgm:pt modelId="{7B77D51B-9E9F-40A4-A2FE-32561AC5F80F}" type="pres">
      <dgm:prSet presAssocID="{335E5979-CC09-4658-9D84-B2ADA94E760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5DE0A-7814-4EA3-A28D-46DD5ABB2F8E}" type="pres">
      <dgm:prSet presAssocID="{335E5979-CC09-4658-9D84-B2ADA94E760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676BE-E95F-4622-8B26-C7039792B5D9}" type="pres">
      <dgm:prSet presAssocID="{1E313333-9B3E-4D0B-A884-7EF0914967D8}" presName="space" presStyleCnt="0"/>
      <dgm:spPr/>
    </dgm:pt>
    <dgm:pt modelId="{6A340D62-46F5-445C-BD9B-84A6310F41F3}" type="pres">
      <dgm:prSet presAssocID="{1057C404-A30C-47FB-921F-B5E30FF0DB32}" presName="composite" presStyleCnt="0"/>
      <dgm:spPr/>
    </dgm:pt>
    <dgm:pt modelId="{4100B437-93B0-4D8F-90DF-29B80BD07475}" type="pres">
      <dgm:prSet presAssocID="{1057C404-A30C-47FB-921F-B5E30FF0DB3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E9398-1261-4B9D-9EBA-C0F5970EC1C2}" type="pres">
      <dgm:prSet presAssocID="{1057C404-A30C-47FB-921F-B5E30FF0DB3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719C3-05A3-406D-A6FB-34D0C94A108E}" type="pres">
      <dgm:prSet presAssocID="{908C990E-C281-4352-AE7E-9F828E273284}" presName="space" presStyleCnt="0"/>
      <dgm:spPr/>
    </dgm:pt>
    <dgm:pt modelId="{37AE771E-7B2E-43D2-AB3C-2A1EAE271FB6}" type="pres">
      <dgm:prSet presAssocID="{3DDEA95E-C542-4990-A05F-406E147A222E}" presName="composite" presStyleCnt="0"/>
      <dgm:spPr/>
    </dgm:pt>
    <dgm:pt modelId="{B7ADB0C0-C706-4794-851E-4176E2C015AB}" type="pres">
      <dgm:prSet presAssocID="{3DDEA95E-C542-4990-A05F-406E147A222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07CB9-EC5A-47A7-90E1-0247433F96A8}" type="pres">
      <dgm:prSet presAssocID="{3DDEA95E-C542-4990-A05F-406E147A222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A1F46F-D39F-4459-B8F1-AB53F3B640D0}" srcId="{3DDEA95E-C542-4990-A05F-406E147A222E}" destId="{DB5F4CA9-A4A0-4A2D-9731-3BD8BB273F38}" srcOrd="1" destOrd="0" parTransId="{DC32AFE4-099A-44C7-A7C0-318AB9872498}" sibTransId="{EA13E137-68EE-4C01-A5C5-367115CB7075}"/>
    <dgm:cxn modelId="{EFC038C6-F6A9-4333-B118-A2FD909896C8}" type="presOf" srcId="{673D726F-4EC2-4FB0-B910-D03FD80E6EEF}" destId="{9C507CB9-EC5A-47A7-90E1-0247433F96A8}" srcOrd="0" destOrd="2" presId="urn:microsoft.com/office/officeart/2005/8/layout/hList1"/>
    <dgm:cxn modelId="{AB5723B3-ED32-40CF-A2E4-253F3ADD7814}" type="presOf" srcId="{584334C7-955A-4CFC-ADF1-B09F80D135D5}" destId="{000175FE-EB00-4A8C-AE73-942316088194}" srcOrd="0" destOrd="0" presId="urn:microsoft.com/office/officeart/2005/8/layout/hList1"/>
    <dgm:cxn modelId="{2B08D532-B692-4584-8CBE-78D68B368E0D}" srcId="{335E5979-CC09-4658-9D84-B2ADA94E7605}" destId="{26747412-18E3-47C5-AAC3-E5FB685DCEA2}" srcOrd="1" destOrd="0" parTransId="{77C62BAB-0C4A-4DB4-BBD5-DB662D34F228}" sibTransId="{A6CC3E7C-3943-4E76-8081-ECFA3ECB5755}"/>
    <dgm:cxn modelId="{AD481432-4289-4A1D-8945-F03AD9271AC4}" type="presOf" srcId="{335E5979-CC09-4658-9D84-B2ADA94E7605}" destId="{7B77D51B-9E9F-40A4-A2FE-32561AC5F80F}" srcOrd="0" destOrd="0" presId="urn:microsoft.com/office/officeart/2005/8/layout/hList1"/>
    <dgm:cxn modelId="{F21281B9-65A8-488B-973E-63CD65BE3E16}" srcId="{3DDEA95E-C542-4990-A05F-406E147A222E}" destId="{673D726F-4EC2-4FB0-B910-D03FD80E6EEF}" srcOrd="2" destOrd="0" parTransId="{D586C43B-D1DA-4813-8EB0-32ECE3474870}" sibTransId="{18A4752E-A3B8-48CE-B0F9-8ECB622F4147}"/>
    <dgm:cxn modelId="{D8CDC88B-9819-474D-8B93-2A4CD8595973}" srcId="{1057C404-A30C-47FB-921F-B5E30FF0DB32}" destId="{7F7671B6-1736-4D6C-A75E-82949905233E}" srcOrd="0" destOrd="0" parTransId="{B7721944-FE07-43CC-A442-1C7E34636A7C}" sibTransId="{8E79EF69-5739-44E9-8D8A-B1CD1BD0E733}"/>
    <dgm:cxn modelId="{925A7E3C-60C6-44C8-84AB-61A4DDC3C255}" srcId="{3DDEA95E-C542-4990-A05F-406E147A222E}" destId="{E4CFB154-FF6F-4E6D-A23F-BB2C31AC2F77}" srcOrd="3" destOrd="0" parTransId="{417B7D48-C982-456D-AE99-9A950984A787}" sibTransId="{CC4BA8AD-41C7-427E-B700-4188E142E771}"/>
    <dgm:cxn modelId="{01B28B7A-9D9C-4C8C-8A84-184B9436AD61}" type="presOf" srcId="{291F846B-684B-4EF1-812C-C4EAED6ECB57}" destId="{BA05DE0A-7814-4EA3-A28D-46DD5ABB2F8E}" srcOrd="0" destOrd="2" presId="urn:microsoft.com/office/officeart/2005/8/layout/hList1"/>
    <dgm:cxn modelId="{73688AF1-DB21-4144-9A1C-19B903235348}" type="presOf" srcId="{C125AC6B-7B93-4369-B0A0-517FDD32E154}" destId="{E1AE9398-1261-4B9D-9EBA-C0F5970EC1C2}" srcOrd="0" destOrd="1" presId="urn:microsoft.com/office/officeart/2005/8/layout/hList1"/>
    <dgm:cxn modelId="{5E638C28-3648-480A-B1B5-D8EF062A6D0A}" type="presOf" srcId="{8E19336F-7DAC-489E-B870-705627CA691C}" destId="{9C507CB9-EC5A-47A7-90E1-0247433F96A8}" srcOrd="0" destOrd="0" presId="urn:microsoft.com/office/officeart/2005/8/layout/hList1"/>
    <dgm:cxn modelId="{CA99225A-98CD-45C4-89EE-2ED0D93220F5}" type="presOf" srcId="{F81D24CF-A292-4A0C-97B4-6E1E49F0CFD7}" destId="{E1AE9398-1261-4B9D-9EBA-C0F5970EC1C2}" srcOrd="0" destOrd="2" presId="urn:microsoft.com/office/officeart/2005/8/layout/hList1"/>
    <dgm:cxn modelId="{699D1D61-69D5-4A96-BBA6-826307984076}" type="presOf" srcId="{3DDEA95E-C542-4990-A05F-406E147A222E}" destId="{B7ADB0C0-C706-4794-851E-4176E2C015AB}" srcOrd="0" destOrd="0" presId="urn:microsoft.com/office/officeart/2005/8/layout/hList1"/>
    <dgm:cxn modelId="{8D80345C-3E58-4A47-8B70-5E194EC2D317}" srcId="{584334C7-955A-4CFC-ADF1-B09F80D135D5}" destId="{335E5979-CC09-4658-9D84-B2ADA94E7605}" srcOrd="0" destOrd="0" parTransId="{56CBC749-D145-4A5D-A0C5-9D955A11E622}" sibTransId="{1E313333-9B3E-4D0B-A884-7EF0914967D8}"/>
    <dgm:cxn modelId="{DA39DA89-356C-494B-994B-EB8D0CE856B6}" type="presOf" srcId="{DB5F4CA9-A4A0-4A2D-9731-3BD8BB273F38}" destId="{9C507CB9-EC5A-47A7-90E1-0247433F96A8}" srcOrd="0" destOrd="1" presId="urn:microsoft.com/office/officeart/2005/8/layout/hList1"/>
    <dgm:cxn modelId="{02A48021-6E3D-4364-BD40-8EF5F47EF867}" srcId="{1057C404-A30C-47FB-921F-B5E30FF0DB32}" destId="{F81D24CF-A292-4A0C-97B4-6E1E49F0CFD7}" srcOrd="2" destOrd="0" parTransId="{BCC050E6-35F3-4D5B-8C29-34E67504C3B1}" sibTransId="{21FBE2CF-2C26-463A-A16C-33AF633FCBD5}"/>
    <dgm:cxn modelId="{8175FEAD-803D-4C57-83F3-2B7F2FCA9CC4}" srcId="{335E5979-CC09-4658-9D84-B2ADA94E7605}" destId="{291F846B-684B-4EF1-812C-C4EAED6ECB57}" srcOrd="2" destOrd="0" parTransId="{8C29C332-1065-453D-B7C7-A92901F748D5}" sibTransId="{FBD35DC7-4E44-4F53-91F1-D6FFBEAC1770}"/>
    <dgm:cxn modelId="{5B3AD34E-2983-4F15-9DDE-2335B4F14F83}" srcId="{3DDEA95E-C542-4990-A05F-406E147A222E}" destId="{D8CA6F30-5A26-4813-95A0-71272B89D42C}" srcOrd="4" destOrd="0" parTransId="{73FB7ED0-D03C-4C4A-B5BD-4EFCF66174EA}" sibTransId="{3A70F2E2-C89E-4E60-A35A-640D1FF333D4}"/>
    <dgm:cxn modelId="{773CE1BF-3BE5-4BDB-865F-3E0770B1E26E}" srcId="{335E5979-CC09-4658-9D84-B2ADA94E7605}" destId="{EB2F917C-AFD0-4DB0-B6D9-DCDF0A242A3E}" srcOrd="3" destOrd="0" parTransId="{13AEAC4F-AA1D-44A4-8988-5B66306664AD}" sibTransId="{40C76489-8876-4F4D-9469-F10D7D3691A7}"/>
    <dgm:cxn modelId="{425C02C2-F980-4535-B625-F59385F1A003}" srcId="{584334C7-955A-4CFC-ADF1-B09F80D135D5}" destId="{3DDEA95E-C542-4990-A05F-406E147A222E}" srcOrd="2" destOrd="0" parTransId="{94DE2A2B-AF24-41E5-B5D1-A089AB41B346}" sibTransId="{8D2A7423-06F2-44E3-9CEB-5C8829268A44}"/>
    <dgm:cxn modelId="{C28F5EA5-5C1F-494E-A448-626D277030B2}" type="presOf" srcId="{26747412-18E3-47C5-AAC3-E5FB685DCEA2}" destId="{BA05DE0A-7814-4EA3-A28D-46DD5ABB2F8E}" srcOrd="0" destOrd="1" presId="urn:microsoft.com/office/officeart/2005/8/layout/hList1"/>
    <dgm:cxn modelId="{0712C7C7-9CF3-4133-A114-CE60F6625283}" srcId="{1057C404-A30C-47FB-921F-B5E30FF0DB32}" destId="{C125AC6B-7B93-4369-B0A0-517FDD32E154}" srcOrd="1" destOrd="0" parTransId="{D37CACB2-009A-476F-804F-E4CBFF5E69AC}" sibTransId="{7F68ED76-A6C4-4964-86B6-51BD99BE2E1D}"/>
    <dgm:cxn modelId="{F206945B-5B2B-4AB5-9CAF-BFAB6D5DEC0E}" type="presOf" srcId="{EB2F917C-AFD0-4DB0-B6D9-DCDF0A242A3E}" destId="{BA05DE0A-7814-4EA3-A28D-46DD5ABB2F8E}" srcOrd="0" destOrd="3" presId="urn:microsoft.com/office/officeart/2005/8/layout/hList1"/>
    <dgm:cxn modelId="{AE428B7D-0038-4ED9-90B9-CC06C1B70D1B}" srcId="{584334C7-955A-4CFC-ADF1-B09F80D135D5}" destId="{1057C404-A30C-47FB-921F-B5E30FF0DB32}" srcOrd="1" destOrd="0" parTransId="{408EC40E-6A23-40B5-A157-66C9F12B833C}" sibTransId="{908C990E-C281-4352-AE7E-9F828E273284}"/>
    <dgm:cxn modelId="{8B66F765-F782-4983-B085-6207E3547F6F}" srcId="{335E5979-CC09-4658-9D84-B2ADA94E7605}" destId="{8E6B0E14-BB2C-4CC0-9D08-19CD0EE4D002}" srcOrd="0" destOrd="0" parTransId="{35684050-AEED-41BC-A07B-FFD97933472A}" sibTransId="{F11ECF3A-33C8-4256-BB4D-2563AAD6CEFF}"/>
    <dgm:cxn modelId="{9B2FE381-E9A9-4782-BF81-07D834F92FB1}" srcId="{3DDEA95E-C542-4990-A05F-406E147A222E}" destId="{8E19336F-7DAC-489E-B870-705627CA691C}" srcOrd="0" destOrd="0" parTransId="{5154F1BB-9DAB-4DF1-B4B8-D17AC088B38B}" sibTransId="{FB10DCC2-2039-40F8-806E-11156FDF520D}"/>
    <dgm:cxn modelId="{21B76859-5F11-4F81-AFE0-FE7A0AA77D4A}" type="presOf" srcId="{1057C404-A30C-47FB-921F-B5E30FF0DB32}" destId="{4100B437-93B0-4D8F-90DF-29B80BD07475}" srcOrd="0" destOrd="0" presId="urn:microsoft.com/office/officeart/2005/8/layout/hList1"/>
    <dgm:cxn modelId="{FD0423CE-4616-4B68-B9D2-46A5FF5CBC39}" type="presOf" srcId="{7F7671B6-1736-4D6C-A75E-82949905233E}" destId="{E1AE9398-1261-4B9D-9EBA-C0F5970EC1C2}" srcOrd="0" destOrd="0" presId="urn:microsoft.com/office/officeart/2005/8/layout/hList1"/>
    <dgm:cxn modelId="{0EFF9A6A-90B3-4087-94F9-DB7CDD9B7213}" type="presOf" srcId="{E4CFB154-FF6F-4E6D-A23F-BB2C31AC2F77}" destId="{9C507CB9-EC5A-47A7-90E1-0247433F96A8}" srcOrd="0" destOrd="3" presId="urn:microsoft.com/office/officeart/2005/8/layout/hList1"/>
    <dgm:cxn modelId="{107FFD17-3498-4607-8D2A-B0C08CA84F95}" type="presOf" srcId="{D8CA6F30-5A26-4813-95A0-71272B89D42C}" destId="{9C507CB9-EC5A-47A7-90E1-0247433F96A8}" srcOrd="0" destOrd="4" presId="urn:microsoft.com/office/officeart/2005/8/layout/hList1"/>
    <dgm:cxn modelId="{5A41505A-ECAF-4BE1-BF87-645E2B7C71CD}" type="presOf" srcId="{8E6B0E14-BB2C-4CC0-9D08-19CD0EE4D002}" destId="{BA05DE0A-7814-4EA3-A28D-46DD5ABB2F8E}" srcOrd="0" destOrd="0" presId="urn:microsoft.com/office/officeart/2005/8/layout/hList1"/>
    <dgm:cxn modelId="{FBF4A1E9-334E-4A26-8FAD-083A70A0F02C}" type="presParOf" srcId="{000175FE-EB00-4A8C-AE73-942316088194}" destId="{EB216ACD-FD06-444B-B27A-C5B5A66337E6}" srcOrd="0" destOrd="0" presId="urn:microsoft.com/office/officeart/2005/8/layout/hList1"/>
    <dgm:cxn modelId="{BDC5C300-68CB-4E68-B581-454E1A4A88F0}" type="presParOf" srcId="{EB216ACD-FD06-444B-B27A-C5B5A66337E6}" destId="{7B77D51B-9E9F-40A4-A2FE-32561AC5F80F}" srcOrd="0" destOrd="0" presId="urn:microsoft.com/office/officeart/2005/8/layout/hList1"/>
    <dgm:cxn modelId="{763B6BAA-2BAD-441C-B138-E3470B444506}" type="presParOf" srcId="{EB216ACD-FD06-444B-B27A-C5B5A66337E6}" destId="{BA05DE0A-7814-4EA3-A28D-46DD5ABB2F8E}" srcOrd="1" destOrd="0" presId="urn:microsoft.com/office/officeart/2005/8/layout/hList1"/>
    <dgm:cxn modelId="{DF31719B-013F-41BA-8470-6B6FEBB40105}" type="presParOf" srcId="{000175FE-EB00-4A8C-AE73-942316088194}" destId="{8D1676BE-E95F-4622-8B26-C7039792B5D9}" srcOrd="1" destOrd="0" presId="urn:microsoft.com/office/officeart/2005/8/layout/hList1"/>
    <dgm:cxn modelId="{3F668364-808F-4ACD-86B1-78437ABC680F}" type="presParOf" srcId="{000175FE-EB00-4A8C-AE73-942316088194}" destId="{6A340D62-46F5-445C-BD9B-84A6310F41F3}" srcOrd="2" destOrd="0" presId="urn:microsoft.com/office/officeart/2005/8/layout/hList1"/>
    <dgm:cxn modelId="{CC0A4734-F043-4285-B1E8-AC4EC70CEC5E}" type="presParOf" srcId="{6A340D62-46F5-445C-BD9B-84A6310F41F3}" destId="{4100B437-93B0-4D8F-90DF-29B80BD07475}" srcOrd="0" destOrd="0" presId="urn:microsoft.com/office/officeart/2005/8/layout/hList1"/>
    <dgm:cxn modelId="{EB0D4F96-F4A5-4CF7-8A54-11671FC313EC}" type="presParOf" srcId="{6A340D62-46F5-445C-BD9B-84A6310F41F3}" destId="{E1AE9398-1261-4B9D-9EBA-C0F5970EC1C2}" srcOrd="1" destOrd="0" presId="urn:microsoft.com/office/officeart/2005/8/layout/hList1"/>
    <dgm:cxn modelId="{468341D1-AA63-4898-ACC5-44F726B1FF5B}" type="presParOf" srcId="{000175FE-EB00-4A8C-AE73-942316088194}" destId="{E3F719C3-05A3-406D-A6FB-34D0C94A108E}" srcOrd="3" destOrd="0" presId="urn:microsoft.com/office/officeart/2005/8/layout/hList1"/>
    <dgm:cxn modelId="{15C4C5F3-9EF0-480E-A643-E60FF2281FA9}" type="presParOf" srcId="{000175FE-EB00-4A8C-AE73-942316088194}" destId="{37AE771E-7B2E-43D2-AB3C-2A1EAE271FB6}" srcOrd="4" destOrd="0" presId="urn:microsoft.com/office/officeart/2005/8/layout/hList1"/>
    <dgm:cxn modelId="{976AED12-4F97-4640-B99D-0D66DA995305}" type="presParOf" srcId="{37AE771E-7B2E-43D2-AB3C-2A1EAE271FB6}" destId="{B7ADB0C0-C706-4794-851E-4176E2C015AB}" srcOrd="0" destOrd="0" presId="urn:microsoft.com/office/officeart/2005/8/layout/hList1"/>
    <dgm:cxn modelId="{B2089B1A-DEBD-4D79-8DF8-610642C3870E}" type="presParOf" srcId="{37AE771E-7B2E-43D2-AB3C-2A1EAE271FB6}" destId="{9C507CB9-EC5A-47A7-90E1-0247433F96A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8D39C7-FE83-4AFC-B61E-D037CE2D7B64}" type="doc">
      <dgm:prSet loTypeId="urn:microsoft.com/office/officeart/2005/8/layout/vList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421A80-713E-4CAE-8051-2BAA4C7F12F9}">
      <dgm:prSet phldrT="[Text]" custT="1"/>
      <dgm:spPr/>
      <dgm:t>
        <a:bodyPr/>
        <a:lstStyle/>
        <a:p>
          <a:r>
            <a:rPr lang="en-US" sz="2000" dirty="0" smtClean="0"/>
            <a:t>It is not about partnership, but interest-based support</a:t>
          </a:r>
          <a:endParaRPr lang="en-US" sz="2000" dirty="0"/>
        </a:p>
      </dgm:t>
    </dgm:pt>
    <dgm:pt modelId="{C90BD4A8-9C7D-45E2-A3BD-731E452B2F05}" type="parTrans" cxnId="{6740E62D-2B6F-495C-82E9-8036FA7D96AB}">
      <dgm:prSet/>
      <dgm:spPr/>
      <dgm:t>
        <a:bodyPr/>
        <a:lstStyle/>
        <a:p>
          <a:endParaRPr lang="en-US"/>
        </a:p>
      </dgm:t>
    </dgm:pt>
    <dgm:pt modelId="{C5D5FE50-FEEC-4907-AD50-52446BF421C3}" type="sibTrans" cxnId="{6740E62D-2B6F-495C-82E9-8036FA7D96AB}">
      <dgm:prSet/>
      <dgm:spPr/>
      <dgm:t>
        <a:bodyPr/>
        <a:lstStyle/>
        <a:p>
          <a:endParaRPr lang="en-US"/>
        </a:p>
      </dgm:t>
    </dgm:pt>
    <dgm:pt modelId="{303876E3-B7E7-4D30-86E3-EA53E4D3778B}">
      <dgm:prSet phldrT="[Text]" custT="1"/>
      <dgm:spPr/>
      <dgm:t>
        <a:bodyPr/>
        <a:lstStyle/>
        <a:p>
          <a:r>
            <a:rPr lang="en-US" sz="1600" dirty="0" smtClean="0"/>
            <a:t>The UN has greater scope, legitimacy &amp; experience</a:t>
          </a:r>
          <a:endParaRPr lang="en-US" sz="1600" dirty="0"/>
        </a:p>
      </dgm:t>
    </dgm:pt>
    <dgm:pt modelId="{C61C6F80-BE41-4213-888E-95F4270AF17C}" type="parTrans" cxnId="{825AD35B-E4A0-4FE6-A682-6E04BCD8D00F}">
      <dgm:prSet/>
      <dgm:spPr/>
      <dgm:t>
        <a:bodyPr/>
        <a:lstStyle/>
        <a:p>
          <a:endParaRPr lang="en-US"/>
        </a:p>
      </dgm:t>
    </dgm:pt>
    <dgm:pt modelId="{80454D3C-B636-444C-9775-B34B441AE7A1}" type="sibTrans" cxnId="{825AD35B-E4A0-4FE6-A682-6E04BCD8D00F}">
      <dgm:prSet/>
      <dgm:spPr/>
      <dgm:t>
        <a:bodyPr/>
        <a:lstStyle/>
        <a:p>
          <a:endParaRPr lang="en-US"/>
        </a:p>
      </dgm:t>
    </dgm:pt>
    <dgm:pt modelId="{179AF2E5-26A5-4352-B688-694F3C2100B0}">
      <dgm:prSet phldrT="[Text]" custT="1"/>
      <dgm:spPr/>
      <dgm:t>
        <a:bodyPr/>
        <a:lstStyle/>
        <a:p>
          <a:r>
            <a:rPr lang="en-US" sz="1600" dirty="0" smtClean="0"/>
            <a:t>The EU is the largest source of </a:t>
          </a:r>
          <a:r>
            <a:rPr lang="en-US" sz="1600" b="0" i="1" dirty="0" smtClean="0"/>
            <a:t>potential </a:t>
          </a:r>
          <a:r>
            <a:rPr lang="en-US" sz="1600" dirty="0" smtClean="0"/>
            <a:t>regional support</a:t>
          </a:r>
          <a:endParaRPr lang="en-US" sz="1600" dirty="0"/>
        </a:p>
      </dgm:t>
    </dgm:pt>
    <dgm:pt modelId="{50380B55-9102-4D02-9ABA-8183FCC8C113}" type="parTrans" cxnId="{0AE5DCF3-412E-4444-8BA2-0A61ABE574A8}">
      <dgm:prSet/>
      <dgm:spPr/>
      <dgm:t>
        <a:bodyPr/>
        <a:lstStyle/>
        <a:p>
          <a:endParaRPr lang="en-US"/>
        </a:p>
      </dgm:t>
    </dgm:pt>
    <dgm:pt modelId="{5605B92F-CFAB-4DB6-9E85-FC84F76E3AA2}" type="sibTrans" cxnId="{0AE5DCF3-412E-4444-8BA2-0A61ABE574A8}">
      <dgm:prSet/>
      <dgm:spPr/>
      <dgm:t>
        <a:bodyPr/>
        <a:lstStyle/>
        <a:p>
          <a:endParaRPr lang="en-US"/>
        </a:p>
      </dgm:t>
    </dgm:pt>
    <dgm:pt modelId="{1C594A9B-4CF0-4F0C-9211-845FF0CEB9A2}">
      <dgm:prSet phldrT="[Text]" custT="1"/>
      <dgm:spPr/>
      <dgm:t>
        <a:bodyPr/>
        <a:lstStyle/>
        <a:p>
          <a:r>
            <a:rPr lang="en-US" sz="2000" dirty="0" smtClean="0"/>
            <a:t>Progress has been made, but structural issues remain</a:t>
          </a:r>
          <a:endParaRPr lang="en-US" sz="2000" dirty="0"/>
        </a:p>
      </dgm:t>
    </dgm:pt>
    <dgm:pt modelId="{64801140-6AA9-4B4D-8D58-E2F9745ABD3B}" type="parTrans" cxnId="{6DFE73CB-6CC7-4AD6-AA07-3D7AFAC65214}">
      <dgm:prSet/>
      <dgm:spPr/>
      <dgm:t>
        <a:bodyPr/>
        <a:lstStyle/>
        <a:p>
          <a:endParaRPr lang="en-US"/>
        </a:p>
      </dgm:t>
    </dgm:pt>
    <dgm:pt modelId="{AC957131-7F10-4999-9477-7A18A159A840}" type="sibTrans" cxnId="{6DFE73CB-6CC7-4AD6-AA07-3D7AFAC65214}">
      <dgm:prSet/>
      <dgm:spPr/>
      <dgm:t>
        <a:bodyPr/>
        <a:lstStyle/>
        <a:p>
          <a:endParaRPr lang="en-US"/>
        </a:p>
      </dgm:t>
    </dgm:pt>
    <dgm:pt modelId="{D7F3D52C-2BDA-4882-BE9B-8198257990EA}">
      <dgm:prSet phldrT="[Text]" custT="1"/>
      <dgm:spPr/>
      <dgm:t>
        <a:bodyPr/>
        <a:lstStyle/>
        <a:p>
          <a:r>
            <a:rPr lang="en-US" sz="1600" dirty="0" smtClean="0"/>
            <a:t>Upside: EU action plan and UN guidelines</a:t>
          </a:r>
          <a:endParaRPr lang="en-US" sz="1600" dirty="0"/>
        </a:p>
      </dgm:t>
    </dgm:pt>
    <dgm:pt modelId="{16279194-4C46-4484-81F9-CEAF61ED6F78}" type="parTrans" cxnId="{7EBCF818-5496-4FF5-896A-5964898A612B}">
      <dgm:prSet/>
      <dgm:spPr/>
      <dgm:t>
        <a:bodyPr/>
        <a:lstStyle/>
        <a:p>
          <a:endParaRPr lang="en-US"/>
        </a:p>
      </dgm:t>
    </dgm:pt>
    <dgm:pt modelId="{6F2D7386-BD60-455D-855B-17726EEE252A}" type="sibTrans" cxnId="{7EBCF818-5496-4FF5-896A-5964898A612B}">
      <dgm:prSet/>
      <dgm:spPr/>
      <dgm:t>
        <a:bodyPr/>
        <a:lstStyle/>
        <a:p>
          <a:endParaRPr lang="en-US"/>
        </a:p>
      </dgm:t>
    </dgm:pt>
    <dgm:pt modelId="{A44AF4AD-D39B-46D2-8145-A2BB2A3217D0}">
      <dgm:prSet phldrT="[Text]" custT="1"/>
      <dgm:spPr/>
      <dgm:t>
        <a:bodyPr/>
        <a:lstStyle/>
        <a:p>
          <a:r>
            <a:rPr lang="en-US" sz="1600" dirty="0" smtClean="0"/>
            <a:t>Downside: Collaboration too ad-hoc, bilateral EU Member State – UN collaboration prevails, mistrust of UN C&amp;C capabilities</a:t>
          </a:r>
          <a:endParaRPr lang="en-US" sz="1600" dirty="0"/>
        </a:p>
      </dgm:t>
    </dgm:pt>
    <dgm:pt modelId="{0F2EB0F1-F25A-4170-880A-F2BDE1BC4CD5}" type="parTrans" cxnId="{1EA96B4C-5BC9-4BD1-8F0A-3FF9D3ADD3B7}">
      <dgm:prSet/>
      <dgm:spPr/>
      <dgm:t>
        <a:bodyPr/>
        <a:lstStyle/>
        <a:p>
          <a:endParaRPr lang="en-US"/>
        </a:p>
      </dgm:t>
    </dgm:pt>
    <dgm:pt modelId="{1955DA5C-DF80-4E62-8B48-CF03BE065E9A}" type="sibTrans" cxnId="{1EA96B4C-5BC9-4BD1-8F0A-3FF9D3ADD3B7}">
      <dgm:prSet/>
      <dgm:spPr/>
      <dgm:t>
        <a:bodyPr/>
        <a:lstStyle/>
        <a:p>
          <a:endParaRPr lang="en-US"/>
        </a:p>
      </dgm:t>
    </dgm:pt>
    <dgm:pt modelId="{CFC20A07-0BFA-4B26-B67C-95A4776DF3D6}">
      <dgm:prSet phldrT="[Text]" custT="1"/>
      <dgm:spPr/>
      <dgm:t>
        <a:bodyPr/>
        <a:lstStyle/>
        <a:p>
          <a:r>
            <a:rPr lang="en-US" sz="2000" dirty="0" smtClean="0"/>
            <a:t>Key blockages are political, not bureaucratic</a:t>
          </a:r>
          <a:endParaRPr lang="en-US" sz="2000" dirty="0"/>
        </a:p>
      </dgm:t>
    </dgm:pt>
    <dgm:pt modelId="{4CFA81CB-975E-4A59-873A-5DFCE770858E}" type="parTrans" cxnId="{C11B9533-F6B6-4A51-A8EB-89BB3BB47DD5}">
      <dgm:prSet/>
      <dgm:spPr/>
      <dgm:t>
        <a:bodyPr/>
        <a:lstStyle/>
        <a:p>
          <a:endParaRPr lang="en-US"/>
        </a:p>
      </dgm:t>
    </dgm:pt>
    <dgm:pt modelId="{85F17684-0142-4497-8001-E636FDE81B0A}" type="sibTrans" cxnId="{C11B9533-F6B6-4A51-A8EB-89BB3BB47DD5}">
      <dgm:prSet/>
      <dgm:spPr/>
      <dgm:t>
        <a:bodyPr/>
        <a:lstStyle/>
        <a:p>
          <a:endParaRPr lang="en-US"/>
        </a:p>
      </dgm:t>
    </dgm:pt>
    <dgm:pt modelId="{83D3F64F-2937-42E3-A520-61DB62DBD702}">
      <dgm:prSet phldrT="[Text]" custT="1"/>
      <dgm:spPr/>
      <dgm:t>
        <a:bodyPr/>
        <a:lstStyle/>
        <a:p>
          <a:r>
            <a:rPr lang="en-US" sz="1600" dirty="0" smtClean="0"/>
            <a:t>Do Member States want the EU as key route to better UN peacekeeping? Generally or when interests converge?</a:t>
          </a:r>
          <a:endParaRPr lang="en-US" sz="1600" dirty="0"/>
        </a:p>
      </dgm:t>
    </dgm:pt>
    <dgm:pt modelId="{DF7D96D3-054C-4BCE-BD5B-7DBACB2DC899}" type="parTrans" cxnId="{E6531A30-C19E-463D-9026-6EB87DBB5D8B}">
      <dgm:prSet/>
      <dgm:spPr/>
      <dgm:t>
        <a:bodyPr/>
        <a:lstStyle/>
        <a:p>
          <a:endParaRPr lang="en-US"/>
        </a:p>
      </dgm:t>
    </dgm:pt>
    <dgm:pt modelId="{3F7B62FC-40ED-4F88-924E-A32EC8A1EB0A}" type="sibTrans" cxnId="{E6531A30-C19E-463D-9026-6EB87DBB5D8B}">
      <dgm:prSet/>
      <dgm:spPr/>
      <dgm:t>
        <a:bodyPr/>
        <a:lstStyle/>
        <a:p>
          <a:endParaRPr lang="en-US"/>
        </a:p>
      </dgm:t>
    </dgm:pt>
    <dgm:pt modelId="{1A5E87EE-90A7-4A76-9E59-7A0209BD260E}">
      <dgm:prSet phldrT="[Text]" custT="1"/>
      <dgm:spPr/>
      <dgm:t>
        <a:bodyPr/>
        <a:lstStyle/>
        <a:p>
          <a:r>
            <a:rPr lang="en-US" sz="1600" dirty="0" smtClean="0"/>
            <a:t>Does the UN want a privileged EU relation if it can deliver?</a:t>
          </a:r>
          <a:endParaRPr lang="en-US" sz="1600" dirty="0"/>
        </a:p>
      </dgm:t>
    </dgm:pt>
    <dgm:pt modelId="{47577BAF-E85E-43C6-9E48-67451E8202BD}" type="parTrans" cxnId="{AD57BD77-B73A-482C-AB75-07F1D0C9BB02}">
      <dgm:prSet/>
      <dgm:spPr/>
      <dgm:t>
        <a:bodyPr/>
        <a:lstStyle/>
        <a:p>
          <a:endParaRPr lang="en-US"/>
        </a:p>
      </dgm:t>
    </dgm:pt>
    <dgm:pt modelId="{DBCF0E75-BD28-4028-9BC1-C80BC8AC9A31}" type="sibTrans" cxnId="{AD57BD77-B73A-482C-AB75-07F1D0C9BB02}">
      <dgm:prSet/>
      <dgm:spPr/>
      <dgm:t>
        <a:bodyPr/>
        <a:lstStyle/>
        <a:p>
          <a:endParaRPr lang="en-US"/>
        </a:p>
      </dgm:t>
    </dgm:pt>
    <dgm:pt modelId="{31D0444E-3784-4147-9570-57BAD2E1336F}" type="pres">
      <dgm:prSet presAssocID="{978D39C7-FE83-4AFC-B61E-D037CE2D7B6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EE04E-EDF2-47CC-A2F9-C167D936D82F}" type="pres">
      <dgm:prSet presAssocID="{45421A80-713E-4CAE-8051-2BAA4C7F12F9}" presName="comp" presStyleCnt="0"/>
      <dgm:spPr/>
    </dgm:pt>
    <dgm:pt modelId="{3BBF1597-EC0B-4D48-9A25-D8ACF1F19F6B}" type="pres">
      <dgm:prSet presAssocID="{45421A80-713E-4CAE-8051-2BAA4C7F12F9}" presName="box" presStyleLbl="node1" presStyleIdx="0" presStyleCnt="3"/>
      <dgm:spPr/>
      <dgm:t>
        <a:bodyPr/>
        <a:lstStyle/>
        <a:p>
          <a:endParaRPr lang="en-US"/>
        </a:p>
      </dgm:t>
    </dgm:pt>
    <dgm:pt modelId="{F956C052-A4C7-48A1-B0DB-97331B1B556C}" type="pres">
      <dgm:prSet presAssocID="{45421A80-713E-4CAE-8051-2BAA4C7F12F9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C8BFDB4A-1543-4FDA-A850-4B9454CE5448}" type="pres">
      <dgm:prSet presAssocID="{45421A80-713E-4CAE-8051-2BAA4C7F12F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A4D72-4C96-4B9A-AF2D-989C8D82A5AB}" type="pres">
      <dgm:prSet presAssocID="{C5D5FE50-FEEC-4907-AD50-52446BF421C3}" presName="spacer" presStyleCnt="0"/>
      <dgm:spPr/>
    </dgm:pt>
    <dgm:pt modelId="{AA524D9F-6BFA-4FCF-978B-A0CD608124EE}" type="pres">
      <dgm:prSet presAssocID="{1C594A9B-4CF0-4F0C-9211-845FF0CEB9A2}" presName="comp" presStyleCnt="0"/>
      <dgm:spPr/>
    </dgm:pt>
    <dgm:pt modelId="{B3583F00-E84A-4853-8462-261206050B66}" type="pres">
      <dgm:prSet presAssocID="{1C594A9B-4CF0-4F0C-9211-845FF0CEB9A2}" presName="box" presStyleLbl="node1" presStyleIdx="1" presStyleCnt="3"/>
      <dgm:spPr/>
      <dgm:t>
        <a:bodyPr/>
        <a:lstStyle/>
        <a:p>
          <a:endParaRPr lang="en-US"/>
        </a:p>
      </dgm:t>
    </dgm:pt>
    <dgm:pt modelId="{224D9253-F14A-4BCB-B2C9-F46E0CE1F30C}" type="pres">
      <dgm:prSet presAssocID="{1C594A9B-4CF0-4F0C-9211-845FF0CEB9A2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14454B9D-D658-4885-9645-F4113C520D80}" type="pres">
      <dgm:prSet presAssocID="{1C594A9B-4CF0-4F0C-9211-845FF0CEB9A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26017-531D-4953-81BC-1233C1C14ED0}" type="pres">
      <dgm:prSet presAssocID="{AC957131-7F10-4999-9477-7A18A159A840}" presName="spacer" presStyleCnt="0"/>
      <dgm:spPr/>
    </dgm:pt>
    <dgm:pt modelId="{4A38E68F-7912-48DB-A01A-15466AADFA8B}" type="pres">
      <dgm:prSet presAssocID="{CFC20A07-0BFA-4B26-B67C-95A4776DF3D6}" presName="comp" presStyleCnt="0"/>
      <dgm:spPr/>
    </dgm:pt>
    <dgm:pt modelId="{EF086751-51D3-4A59-8EC2-BD34E86002D4}" type="pres">
      <dgm:prSet presAssocID="{CFC20A07-0BFA-4B26-B67C-95A4776DF3D6}" presName="box" presStyleLbl="node1" presStyleIdx="2" presStyleCnt="3"/>
      <dgm:spPr/>
      <dgm:t>
        <a:bodyPr/>
        <a:lstStyle/>
        <a:p>
          <a:endParaRPr lang="en-US"/>
        </a:p>
      </dgm:t>
    </dgm:pt>
    <dgm:pt modelId="{049A0B2E-FAA2-4954-BCA5-611AD798BA07}" type="pres">
      <dgm:prSet presAssocID="{CFC20A07-0BFA-4B26-B67C-95A4776DF3D6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AE243AEF-361D-4353-93D3-16711827A267}" type="pres">
      <dgm:prSet presAssocID="{CFC20A07-0BFA-4B26-B67C-95A4776DF3D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0B4C02-0E77-451C-AD6C-9116C6B437B0}" type="presOf" srcId="{303876E3-B7E7-4D30-86E3-EA53E4D3778B}" destId="{3BBF1597-EC0B-4D48-9A25-D8ACF1F19F6B}" srcOrd="0" destOrd="1" presId="urn:microsoft.com/office/officeart/2005/8/layout/vList4"/>
    <dgm:cxn modelId="{825AD35B-E4A0-4FE6-A682-6E04BCD8D00F}" srcId="{45421A80-713E-4CAE-8051-2BAA4C7F12F9}" destId="{303876E3-B7E7-4D30-86E3-EA53E4D3778B}" srcOrd="0" destOrd="0" parTransId="{C61C6F80-BE41-4213-888E-95F4270AF17C}" sibTransId="{80454D3C-B636-444C-9775-B34B441AE7A1}"/>
    <dgm:cxn modelId="{AD57BD77-B73A-482C-AB75-07F1D0C9BB02}" srcId="{CFC20A07-0BFA-4B26-B67C-95A4776DF3D6}" destId="{1A5E87EE-90A7-4A76-9E59-7A0209BD260E}" srcOrd="1" destOrd="0" parTransId="{47577BAF-E85E-43C6-9E48-67451E8202BD}" sibTransId="{DBCF0E75-BD28-4028-9BC1-C80BC8AC9A31}"/>
    <dgm:cxn modelId="{376E115D-4CAD-4072-9FE7-A96A3F16E71A}" type="presOf" srcId="{45421A80-713E-4CAE-8051-2BAA4C7F12F9}" destId="{C8BFDB4A-1543-4FDA-A850-4B9454CE5448}" srcOrd="1" destOrd="0" presId="urn:microsoft.com/office/officeart/2005/8/layout/vList4"/>
    <dgm:cxn modelId="{95CE0917-9250-47D8-B547-13D75798CF23}" type="presOf" srcId="{179AF2E5-26A5-4352-B688-694F3C2100B0}" destId="{C8BFDB4A-1543-4FDA-A850-4B9454CE5448}" srcOrd="1" destOrd="2" presId="urn:microsoft.com/office/officeart/2005/8/layout/vList4"/>
    <dgm:cxn modelId="{C8B88CEB-8455-4EBA-AA3F-5BEC79C77C2D}" type="presOf" srcId="{1C594A9B-4CF0-4F0C-9211-845FF0CEB9A2}" destId="{B3583F00-E84A-4853-8462-261206050B66}" srcOrd="0" destOrd="0" presId="urn:microsoft.com/office/officeart/2005/8/layout/vList4"/>
    <dgm:cxn modelId="{6DFE73CB-6CC7-4AD6-AA07-3D7AFAC65214}" srcId="{978D39C7-FE83-4AFC-B61E-D037CE2D7B64}" destId="{1C594A9B-4CF0-4F0C-9211-845FF0CEB9A2}" srcOrd="1" destOrd="0" parTransId="{64801140-6AA9-4B4D-8D58-E2F9745ABD3B}" sibTransId="{AC957131-7F10-4999-9477-7A18A159A840}"/>
    <dgm:cxn modelId="{387473D8-E541-4BE0-8D7A-95EE35D44F42}" type="presOf" srcId="{CFC20A07-0BFA-4B26-B67C-95A4776DF3D6}" destId="{AE243AEF-361D-4353-93D3-16711827A267}" srcOrd="1" destOrd="0" presId="urn:microsoft.com/office/officeart/2005/8/layout/vList4"/>
    <dgm:cxn modelId="{7EBCF818-5496-4FF5-896A-5964898A612B}" srcId="{1C594A9B-4CF0-4F0C-9211-845FF0CEB9A2}" destId="{D7F3D52C-2BDA-4882-BE9B-8198257990EA}" srcOrd="0" destOrd="0" parTransId="{16279194-4C46-4484-81F9-CEAF61ED6F78}" sibTransId="{6F2D7386-BD60-455D-855B-17726EEE252A}"/>
    <dgm:cxn modelId="{05135A49-4317-47E7-AC74-CF7767DF09CF}" type="presOf" srcId="{1A5E87EE-90A7-4A76-9E59-7A0209BD260E}" destId="{EF086751-51D3-4A59-8EC2-BD34E86002D4}" srcOrd="0" destOrd="2" presId="urn:microsoft.com/office/officeart/2005/8/layout/vList4"/>
    <dgm:cxn modelId="{86D7400C-B4B1-4121-9C39-32F9C76DEE26}" type="presOf" srcId="{303876E3-B7E7-4D30-86E3-EA53E4D3778B}" destId="{C8BFDB4A-1543-4FDA-A850-4B9454CE5448}" srcOrd="1" destOrd="1" presId="urn:microsoft.com/office/officeart/2005/8/layout/vList4"/>
    <dgm:cxn modelId="{DB2F4E19-D561-4D67-8D4C-3C4E274AFE35}" type="presOf" srcId="{83D3F64F-2937-42E3-A520-61DB62DBD702}" destId="{AE243AEF-361D-4353-93D3-16711827A267}" srcOrd="1" destOrd="1" presId="urn:microsoft.com/office/officeart/2005/8/layout/vList4"/>
    <dgm:cxn modelId="{0AE5DCF3-412E-4444-8BA2-0A61ABE574A8}" srcId="{45421A80-713E-4CAE-8051-2BAA4C7F12F9}" destId="{179AF2E5-26A5-4352-B688-694F3C2100B0}" srcOrd="1" destOrd="0" parTransId="{50380B55-9102-4D02-9ABA-8183FCC8C113}" sibTransId="{5605B92F-CFAB-4DB6-9E85-FC84F76E3AA2}"/>
    <dgm:cxn modelId="{1EA96B4C-5BC9-4BD1-8F0A-3FF9D3ADD3B7}" srcId="{1C594A9B-4CF0-4F0C-9211-845FF0CEB9A2}" destId="{A44AF4AD-D39B-46D2-8145-A2BB2A3217D0}" srcOrd="1" destOrd="0" parTransId="{0F2EB0F1-F25A-4170-880A-F2BDE1BC4CD5}" sibTransId="{1955DA5C-DF80-4E62-8B48-CF03BE065E9A}"/>
    <dgm:cxn modelId="{041EA97B-D198-4440-8D49-108EE457AA43}" type="presOf" srcId="{D7F3D52C-2BDA-4882-BE9B-8198257990EA}" destId="{14454B9D-D658-4885-9645-F4113C520D80}" srcOrd="1" destOrd="1" presId="urn:microsoft.com/office/officeart/2005/8/layout/vList4"/>
    <dgm:cxn modelId="{649247C7-CA0E-4CD1-831B-4D900538E7E1}" type="presOf" srcId="{978D39C7-FE83-4AFC-B61E-D037CE2D7B64}" destId="{31D0444E-3784-4147-9570-57BAD2E1336F}" srcOrd="0" destOrd="0" presId="urn:microsoft.com/office/officeart/2005/8/layout/vList4"/>
    <dgm:cxn modelId="{02FE13C8-4C2F-4A8D-9745-F0825FF0A3E1}" type="presOf" srcId="{45421A80-713E-4CAE-8051-2BAA4C7F12F9}" destId="{3BBF1597-EC0B-4D48-9A25-D8ACF1F19F6B}" srcOrd="0" destOrd="0" presId="urn:microsoft.com/office/officeart/2005/8/layout/vList4"/>
    <dgm:cxn modelId="{1A12A536-B770-453F-9D63-02C93F21177A}" type="presOf" srcId="{1C594A9B-4CF0-4F0C-9211-845FF0CEB9A2}" destId="{14454B9D-D658-4885-9645-F4113C520D80}" srcOrd="1" destOrd="0" presId="urn:microsoft.com/office/officeart/2005/8/layout/vList4"/>
    <dgm:cxn modelId="{937B336F-C7AB-4EB0-8D42-A20D598B0699}" type="presOf" srcId="{A44AF4AD-D39B-46D2-8145-A2BB2A3217D0}" destId="{14454B9D-D658-4885-9645-F4113C520D80}" srcOrd="1" destOrd="2" presId="urn:microsoft.com/office/officeart/2005/8/layout/vList4"/>
    <dgm:cxn modelId="{B435CEC0-D5B7-43A5-8A01-26FADE3C2ACB}" type="presOf" srcId="{83D3F64F-2937-42E3-A520-61DB62DBD702}" destId="{EF086751-51D3-4A59-8EC2-BD34E86002D4}" srcOrd="0" destOrd="1" presId="urn:microsoft.com/office/officeart/2005/8/layout/vList4"/>
    <dgm:cxn modelId="{C11B9533-F6B6-4A51-A8EB-89BB3BB47DD5}" srcId="{978D39C7-FE83-4AFC-B61E-D037CE2D7B64}" destId="{CFC20A07-0BFA-4B26-B67C-95A4776DF3D6}" srcOrd="2" destOrd="0" parTransId="{4CFA81CB-975E-4A59-873A-5DFCE770858E}" sibTransId="{85F17684-0142-4497-8001-E636FDE81B0A}"/>
    <dgm:cxn modelId="{6740E62D-2B6F-495C-82E9-8036FA7D96AB}" srcId="{978D39C7-FE83-4AFC-B61E-D037CE2D7B64}" destId="{45421A80-713E-4CAE-8051-2BAA4C7F12F9}" srcOrd="0" destOrd="0" parTransId="{C90BD4A8-9C7D-45E2-A3BD-731E452B2F05}" sibTransId="{C5D5FE50-FEEC-4907-AD50-52446BF421C3}"/>
    <dgm:cxn modelId="{2658C26E-937B-421E-BBD1-3B1717297616}" type="presOf" srcId="{1A5E87EE-90A7-4A76-9E59-7A0209BD260E}" destId="{AE243AEF-361D-4353-93D3-16711827A267}" srcOrd="1" destOrd="2" presId="urn:microsoft.com/office/officeart/2005/8/layout/vList4"/>
    <dgm:cxn modelId="{E6531A30-C19E-463D-9026-6EB87DBB5D8B}" srcId="{CFC20A07-0BFA-4B26-B67C-95A4776DF3D6}" destId="{83D3F64F-2937-42E3-A520-61DB62DBD702}" srcOrd="0" destOrd="0" parTransId="{DF7D96D3-054C-4BCE-BD5B-7DBACB2DC899}" sibTransId="{3F7B62FC-40ED-4F88-924E-A32EC8A1EB0A}"/>
    <dgm:cxn modelId="{BB356B49-2F76-4210-A4A4-FB7332244BDA}" type="presOf" srcId="{179AF2E5-26A5-4352-B688-694F3C2100B0}" destId="{3BBF1597-EC0B-4D48-9A25-D8ACF1F19F6B}" srcOrd="0" destOrd="2" presId="urn:microsoft.com/office/officeart/2005/8/layout/vList4"/>
    <dgm:cxn modelId="{915C1084-E1AE-4D81-B947-501A1357C139}" type="presOf" srcId="{A44AF4AD-D39B-46D2-8145-A2BB2A3217D0}" destId="{B3583F00-E84A-4853-8462-261206050B66}" srcOrd="0" destOrd="2" presId="urn:microsoft.com/office/officeart/2005/8/layout/vList4"/>
    <dgm:cxn modelId="{8CC9759B-EC0D-44B1-BF5C-D5ED551F85FE}" type="presOf" srcId="{D7F3D52C-2BDA-4882-BE9B-8198257990EA}" destId="{B3583F00-E84A-4853-8462-261206050B66}" srcOrd="0" destOrd="1" presId="urn:microsoft.com/office/officeart/2005/8/layout/vList4"/>
    <dgm:cxn modelId="{18B183B1-8C2B-439F-800C-E79E32004A28}" type="presOf" srcId="{CFC20A07-0BFA-4B26-B67C-95A4776DF3D6}" destId="{EF086751-51D3-4A59-8EC2-BD34E86002D4}" srcOrd="0" destOrd="0" presId="urn:microsoft.com/office/officeart/2005/8/layout/vList4"/>
    <dgm:cxn modelId="{3DAB0669-EA01-42AA-BA27-9D0A6E93E603}" type="presParOf" srcId="{31D0444E-3784-4147-9570-57BAD2E1336F}" destId="{277EE04E-EDF2-47CC-A2F9-C167D936D82F}" srcOrd="0" destOrd="0" presId="urn:microsoft.com/office/officeart/2005/8/layout/vList4"/>
    <dgm:cxn modelId="{31D8C4ED-12FF-4D0D-A355-439B49DB3FC4}" type="presParOf" srcId="{277EE04E-EDF2-47CC-A2F9-C167D936D82F}" destId="{3BBF1597-EC0B-4D48-9A25-D8ACF1F19F6B}" srcOrd="0" destOrd="0" presId="urn:microsoft.com/office/officeart/2005/8/layout/vList4"/>
    <dgm:cxn modelId="{972163B0-8812-4AB6-B2AE-DB180412F34B}" type="presParOf" srcId="{277EE04E-EDF2-47CC-A2F9-C167D936D82F}" destId="{F956C052-A4C7-48A1-B0DB-97331B1B556C}" srcOrd="1" destOrd="0" presId="urn:microsoft.com/office/officeart/2005/8/layout/vList4"/>
    <dgm:cxn modelId="{699C6C29-B19F-4AA5-83C7-725CD22CE741}" type="presParOf" srcId="{277EE04E-EDF2-47CC-A2F9-C167D936D82F}" destId="{C8BFDB4A-1543-4FDA-A850-4B9454CE5448}" srcOrd="2" destOrd="0" presId="urn:microsoft.com/office/officeart/2005/8/layout/vList4"/>
    <dgm:cxn modelId="{5C4ECA34-CA8E-4D66-86D8-868C4894442F}" type="presParOf" srcId="{31D0444E-3784-4147-9570-57BAD2E1336F}" destId="{F34A4D72-4C96-4B9A-AF2D-989C8D82A5AB}" srcOrd="1" destOrd="0" presId="urn:microsoft.com/office/officeart/2005/8/layout/vList4"/>
    <dgm:cxn modelId="{7BB5702A-DDBF-4511-A4F4-CF57EE5ABB08}" type="presParOf" srcId="{31D0444E-3784-4147-9570-57BAD2E1336F}" destId="{AA524D9F-6BFA-4FCF-978B-A0CD608124EE}" srcOrd="2" destOrd="0" presId="urn:microsoft.com/office/officeart/2005/8/layout/vList4"/>
    <dgm:cxn modelId="{C6DA15BB-8956-4077-BEC6-1A5AB3166A2A}" type="presParOf" srcId="{AA524D9F-6BFA-4FCF-978B-A0CD608124EE}" destId="{B3583F00-E84A-4853-8462-261206050B66}" srcOrd="0" destOrd="0" presId="urn:microsoft.com/office/officeart/2005/8/layout/vList4"/>
    <dgm:cxn modelId="{66BB02D6-391F-40A6-A127-19E5581B388E}" type="presParOf" srcId="{AA524D9F-6BFA-4FCF-978B-A0CD608124EE}" destId="{224D9253-F14A-4BCB-B2C9-F46E0CE1F30C}" srcOrd="1" destOrd="0" presId="urn:microsoft.com/office/officeart/2005/8/layout/vList4"/>
    <dgm:cxn modelId="{7DE13018-7F5B-4902-8FA5-25C5EACDD162}" type="presParOf" srcId="{AA524D9F-6BFA-4FCF-978B-A0CD608124EE}" destId="{14454B9D-D658-4885-9645-F4113C520D80}" srcOrd="2" destOrd="0" presId="urn:microsoft.com/office/officeart/2005/8/layout/vList4"/>
    <dgm:cxn modelId="{301E9A8F-61EB-42D9-879A-2AD167039566}" type="presParOf" srcId="{31D0444E-3784-4147-9570-57BAD2E1336F}" destId="{B9126017-531D-4953-81BC-1233C1C14ED0}" srcOrd="3" destOrd="0" presId="urn:microsoft.com/office/officeart/2005/8/layout/vList4"/>
    <dgm:cxn modelId="{61702729-3AB6-4BC2-B031-1CC35E92D340}" type="presParOf" srcId="{31D0444E-3784-4147-9570-57BAD2E1336F}" destId="{4A38E68F-7912-48DB-A01A-15466AADFA8B}" srcOrd="4" destOrd="0" presId="urn:microsoft.com/office/officeart/2005/8/layout/vList4"/>
    <dgm:cxn modelId="{28478981-DB70-4C7F-9C84-597A7159DC9F}" type="presParOf" srcId="{4A38E68F-7912-48DB-A01A-15466AADFA8B}" destId="{EF086751-51D3-4A59-8EC2-BD34E86002D4}" srcOrd="0" destOrd="0" presId="urn:microsoft.com/office/officeart/2005/8/layout/vList4"/>
    <dgm:cxn modelId="{B7DD8F7C-CF8C-41D5-A1DA-F6407C48B575}" type="presParOf" srcId="{4A38E68F-7912-48DB-A01A-15466AADFA8B}" destId="{049A0B2E-FAA2-4954-BCA5-611AD798BA07}" srcOrd="1" destOrd="0" presId="urn:microsoft.com/office/officeart/2005/8/layout/vList4"/>
    <dgm:cxn modelId="{50E93621-BB2D-4A28-8769-A63AB267C450}" type="presParOf" srcId="{4A38E68F-7912-48DB-A01A-15466AADFA8B}" destId="{AE243AEF-361D-4353-93D3-16711827A26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F50C44-444E-4B85-91EC-920D5AA19128}" type="doc">
      <dgm:prSet loTypeId="urn:microsoft.com/office/officeart/2005/8/layout/matrix2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729326-85EB-4537-A8FE-B85CEFE0FB4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1 mission, aligned support</a:t>
          </a:r>
          <a:endParaRPr lang="en-US" sz="1800" dirty="0">
            <a:solidFill>
              <a:schemeClr val="tx1"/>
            </a:solidFill>
          </a:endParaRPr>
        </a:p>
      </dgm:t>
    </dgm:pt>
    <dgm:pt modelId="{30507341-F183-4FE5-A4BE-D803B6BBA69F}" type="parTrans" cxnId="{912436A4-5D84-457D-9ACD-E1367E9DBE4E}">
      <dgm:prSet/>
      <dgm:spPr/>
      <dgm:t>
        <a:bodyPr/>
        <a:lstStyle/>
        <a:p>
          <a:endParaRPr lang="en-US" sz="1800"/>
        </a:p>
      </dgm:t>
    </dgm:pt>
    <dgm:pt modelId="{6CF8CCE0-F591-4FBF-8ED5-E050B45E96D0}" type="sibTrans" cxnId="{912436A4-5D84-457D-9ACD-E1367E9DBE4E}">
      <dgm:prSet/>
      <dgm:spPr/>
      <dgm:t>
        <a:bodyPr/>
        <a:lstStyle/>
        <a:p>
          <a:endParaRPr lang="en-US" sz="1800"/>
        </a:p>
      </dgm:t>
    </dgm:pt>
    <dgm:pt modelId="{E3BF5203-8644-421F-ABDA-967F863CE990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2 missions, aligned mandates</a:t>
          </a:r>
          <a:endParaRPr lang="en-US" sz="1800" dirty="0">
            <a:solidFill>
              <a:schemeClr val="tx1"/>
            </a:solidFill>
          </a:endParaRPr>
        </a:p>
      </dgm:t>
    </dgm:pt>
    <dgm:pt modelId="{E686A39F-0C2E-434F-88F1-0F8C1E04DA12}" type="parTrans" cxnId="{F307FC9D-DCF6-4872-BB64-D37F07FD9FB9}">
      <dgm:prSet/>
      <dgm:spPr/>
      <dgm:t>
        <a:bodyPr/>
        <a:lstStyle/>
        <a:p>
          <a:endParaRPr lang="en-US" sz="1800"/>
        </a:p>
      </dgm:t>
    </dgm:pt>
    <dgm:pt modelId="{DA26A60F-A266-4E9D-AEF6-F9E618CB79CD}" type="sibTrans" cxnId="{F307FC9D-DCF6-4872-BB64-D37F07FD9FB9}">
      <dgm:prSet/>
      <dgm:spPr/>
      <dgm:t>
        <a:bodyPr/>
        <a:lstStyle/>
        <a:p>
          <a:endParaRPr lang="en-US" sz="1800"/>
        </a:p>
      </dgm:t>
    </dgm:pt>
    <dgm:pt modelId="{F1AC9373-1877-41D7-83E6-0A4AF0D43C5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smtClean="0">
              <a:solidFill>
                <a:schemeClr val="tx1"/>
              </a:solidFill>
            </a:rPr>
            <a:t>1 mission, support not aligned </a:t>
          </a:r>
          <a:endParaRPr lang="en-US" sz="1800" dirty="0">
            <a:solidFill>
              <a:schemeClr val="tx1"/>
            </a:solidFill>
          </a:endParaRPr>
        </a:p>
      </dgm:t>
    </dgm:pt>
    <dgm:pt modelId="{89BCB166-74B5-40B0-A83C-390F6C466B54}" type="parTrans" cxnId="{28C0B879-386A-4E2C-AC10-B7403AA1F182}">
      <dgm:prSet/>
      <dgm:spPr/>
      <dgm:t>
        <a:bodyPr/>
        <a:lstStyle/>
        <a:p>
          <a:endParaRPr lang="en-US" sz="1800"/>
        </a:p>
      </dgm:t>
    </dgm:pt>
    <dgm:pt modelId="{DDEE5499-F7C8-49D4-940D-CF6A23BE3D59}" type="sibTrans" cxnId="{28C0B879-386A-4E2C-AC10-B7403AA1F182}">
      <dgm:prSet/>
      <dgm:spPr/>
      <dgm:t>
        <a:bodyPr/>
        <a:lstStyle/>
        <a:p>
          <a:endParaRPr lang="en-US" sz="1800"/>
        </a:p>
      </dgm:t>
    </dgm:pt>
    <dgm:pt modelId="{2D8954EB-0BF6-46D8-ACEC-C9BDB38D01C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800" smtClean="0">
              <a:solidFill>
                <a:schemeClr val="tx1"/>
              </a:solidFill>
            </a:rPr>
            <a:t>2 missions, mandates not aligned</a:t>
          </a:r>
          <a:endParaRPr lang="en-US" sz="1800" dirty="0">
            <a:solidFill>
              <a:schemeClr val="tx1"/>
            </a:solidFill>
          </a:endParaRPr>
        </a:p>
      </dgm:t>
    </dgm:pt>
    <dgm:pt modelId="{1105E378-B31F-458E-BC67-C350ACFE2281}" type="parTrans" cxnId="{85F10A43-F7F0-416B-A5FB-E033BBA78941}">
      <dgm:prSet/>
      <dgm:spPr/>
      <dgm:t>
        <a:bodyPr/>
        <a:lstStyle/>
        <a:p>
          <a:endParaRPr lang="en-US" sz="1800"/>
        </a:p>
      </dgm:t>
    </dgm:pt>
    <dgm:pt modelId="{5996E0FD-4CD2-443C-B158-EFF49408C3BE}" type="sibTrans" cxnId="{85F10A43-F7F0-416B-A5FB-E033BBA78941}">
      <dgm:prSet/>
      <dgm:spPr/>
      <dgm:t>
        <a:bodyPr/>
        <a:lstStyle/>
        <a:p>
          <a:endParaRPr lang="en-US" sz="1800"/>
        </a:p>
      </dgm:t>
    </dgm:pt>
    <dgm:pt modelId="{11B59CB9-9C62-41D5-9D7A-18FDD9113935}" type="pres">
      <dgm:prSet presAssocID="{02F50C44-444E-4B85-91EC-920D5AA1912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D26E32-EC86-4CC6-9B8E-3DA8AFF0CD48}" type="pres">
      <dgm:prSet presAssocID="{02F50C44-444E-4B85-91EC-920D5AA19128}" presName="axisShape" presStyleLbl="bgShp" presStyleIdx="0" presStyleCnt="1"/>
      <dgm:spPr/>
    </dgm:pt>
    <dgm:pt modelId="{B7A69179-B297-40DE-95F1-D8DBF26B7447}" type="pres">
      <dgm:prSet presAssocID="{02F50C44-444E-4B85-91EC-920D5AA1912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03471-49A1-452C-A744-2A194F81E162}" type="pres">
      <dgm:prSet presAssocID="{02F50C44-444E-4B85-91EC-920D5AA1912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C654B-FB97-493C-9BF3-6AF2C47575DF}" type="pres">
      <dgm:prSet presAssocID="{02F50C44-444E-4B85-91EC-920D5AA1912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3B7F1-84D8-4D9D-9379-AEF35EBB4111}" type="pres">
      <dgm:prSet presAssocID="{02F50C44-444E-4B85-91EC-920D5AA1912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10A43-F7F0-416B-A5FB-E033BBA78941}" srcId="{02F50C44-444E-4B85-91EC-920D5AA19128}" destId="{2D8954EB-0BF6-46D8-ACEC-C9BDB38D01CC}" srcOrd="3" destOrd="0" parTransId="{1105E378-B31F-458E-BC67-C350ACFE2281}" sibTransId="{5996E0FD-4CD2-443C-B158-EFF49408C3BE}"/>
    <dgm:cxn modelId="{912436A4-5D84-457D-9ACD-E1367E9DBE4E}" srcId="{02F50C44-444E-4B85-91EC-920D5AA19128}" destId="{4D729326-85EB-4537-A8FE-B85CEFE0FB45}" srcOrd="0" destOrd="0" parTransId="{30507341-F183-4FE5-A4BE-D803B6BBA69F}" sibTransId="{6CF8CCE0-F591-4FBF-8ED5-E050B45E96D0}"/>
    <dgm:cxn modelId="{AB36EA27-1007-49F4-AC0F-C8A0A7A9806F}" type="presOf" srcId="{E3BF5203-8644-421F-ABDA-967F863CE990}" destId="{DE103471-49A1-452C-A744-2A194F81E162}" srcOrd="0" destOrd="0" presId="urn:microsoft.com/office/officeart/2005/8/layout/matrix2"/>
    <dgm:cxn modelId="{28C0B879-386A-4E2C-AC10-B7403AA1F182}" srcId="{02F50C44-444E-4B85-91EC-920D5AA19128}" destId="{F1AC9373-1877-41D7-83E6-0A4AF0D43C50}" srcOrd="2" destOrd="0" parTransId="{89BCB166-74B5-40B0-A83C-390F6C466B54}" sibTransId="{DDEE5499-F7C8-49D4-940D-CF6A23BE3D59}"/>
    <dgm:cxn modelId="{F307FC9D-DCF6-4872-BB64-D37F07FD9FB9}" srcId="{02F50C44-444E-4B85-91EC-920D5AA19128}" destId="{E3BF5203-8644-421F-ABDA-967F863CE990}" srcOrd="1" destOrd="0" parTransId="{E686A39F-0C2E-434F-88F1-0F8C1E04DA12}" sibTransId="{DA26A60F-A266-4E9D-AEF6-F9E618CB79CD}"/>
    <dgm:cxn modelId="{677959FD-753F-44F0-879E-C85F3BB95DEA}" type="presOf" srcId="{02F50C44-444E-4B85-91EC-920D5AA19128}" destId="{11B59CB9-9C62-41D5-9D7A-18FDD9113935}" srcOrd="0" destOrd="0" presId="urn:microsoft.com/office/officeart/2005/8/layout/matrix2"/>
    <dgm:cxn modelId="{5A627376-8B60-4625-96D4-A46164017254}" type="presOf" srcId="{F1AC9373-1877-41D7-83E6-0A4AF0D43C50}" destId="{56EC654B-FB97-493C-9BF3-6AF2C47575DF}" srcOrd="0" destOrd="0" presId="urn:microsoft.com/office/officeart/2005/8/layout/matrix2"/>
    <dgm:cxn modelId="{EDB76144-72C2-415A-8232-99F178E46C9D}" type="presOf" srcId="{4D729326-85EB-4537-A8FE-B85CEFE0FB45}" destId="{B7A69179-B297-40DE-95F1-D8DBF26B7447}" srcOrd="0" destOrd="0" presId="urn:microsoft.com/office/officeart/2005/8/layout/matrix2"/>
    <dgm:cxn modelId="{17AE398F-63B9-481B-9431-D3EF0AE7D47F}" type="presOf" srcId="{2D8954EB-0BF6-46D8-ACEC-C9BDB38D01CC}" destId="{E323B7F1-84D8-4D9D-9379-AEF35EBB4111}" srcOrd="0" destOrd="0" presId="urn:microsoft.com/office/officeart/2005/8/layout/matrix2"/>
    <dgm:cxn modelId="{6CF56BA4-D4B9-452D-961D-2E5C63C7DE41}" type="presParOf" srcId="{11B59CB9-9C62-41D5-9D7A-18FDD9113935}" destId="{0ED26E32-EC86-4CC6-9B8E-3DA8AFF0CD48}" srcOrd="0" destOrd="0" presId="urn:microsoft.com/office/officeart/2005/8/layout/matrix2"/>
    <dgm:cxn modelId="{E72DEA7D-D54C-43ED-9A60-92DD241A8E97}" type="presParOf" srcId="{11B59CB9-9C62-41D5-9D7A-18FDD9113935}" destId="{B7A69179-B297-40DE-95F1-D8DBF26B7447}" srcOrd="1" destOrd="0" presId="urn:microsoft.com/office/officeart/2005/8/layout/matrix2"/>
    <dgm:cxn modelId="{F468B14A-76E2-4198-964E-2DE32C43C938}" type="presParOf" srcId="{11B59CB9-9C62-41D5-9D7A-18FDD9113935}" destId="{DE103471-49A1-452C-A744-2A194F81E162}" srcOrd="2" destOrd="0" presId="urn:microsoft.com/office/officeart/2005/8/layout/matrix2"/>
    <dgm:cxn modelId="{E8CD7BBD-6C7A-41E9-B0C3-FE1124486DA0}" type="presParOf" srcId="{11B59CB9-9C62-41D5-9D7A-18FDD9113935}" destId="{56EC654B-FB97-493C-9BF3-6AF2C47575DF}" srcOrd="3" destOrd="0" presId="urn:microsoft.com/office/officeart/2005/8/layout/matrix2"/>
    <dgm:cxn modelId="{8E511CCA-03D8-4221-94C4-5FB35C8D0F71}" type="presParOf" srcId="{11B59CB9-9C62-41D5-9D7A-18FDD9113935}" destId="{E323B7F1-84D8-4D9D-9379-AEF35EBB411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41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1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30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5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4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9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11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26" name="Afbeelding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42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7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>
            <a:lvl1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9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5486400" cy="566738"/>
          </a:xfrm>
        </p:spPr>
        <p:txBody>
          <a:bodyPr anchor="b"/>
          <a:lstStyle>
            <a:lvl1pPr algn="l">
              <a:defRPr sz="16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63688" y="836712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804862"/>
          </a:xfrm>
        </p:spPr>
        <p:txBody>
          <a:bodyPr/>
          <a:lstStyle>
            <a:lvl1pPr marL="0" indent="0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50742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1195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>
            <a:lvl1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038600" cy="4525963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4525963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06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256490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28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>
            <a:lvl1pPr>
              <a:defRPr sz="4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13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3008313" cy="1162050"/>
          </a:xfrm>
        </p:spPr>
        <p:txBody>
          <a:bodyPr anchor="b"/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63888" y="692696"/>
            <a:ext cx="5111750" cy="5853113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7544" y="1844824"/>
            <a:ext cx="3008313" cy="4691063"/>
          </a:xfrm>
        </p:spPr>
        <p:txBody>
          <a:bodyPr/>
          <a:lstStyle>
            <a:lvl1pPr marL="0" indent="0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055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5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8FF936-55C5-4152-B839-8DB7E34F01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12FC3D-4A7E-4CBA-A66D-340328F9B81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25400"/>
            <a:ext cx="93218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30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14382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0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veen@clingendael.n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628800"/>
            <a:ext cx="871296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A BRIEF REFLECTION ON: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 smtClean="0"/>
              <a:t>POSSIBILITIES FOR ENHANCING EUROPEAN UNION SUPPORT FOR UNITED NATIONS PEACEKEEPING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000" i="1" dirty="0" smtClean="0"/>
              <a:t>EPLO Civil Society Dialogue Network Policy Meeting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1 February 2016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72906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SETTING THE SCENE: FROM HIPPO TO UN/SG AND BEYOND</a:t>
            </a:r>
            <a:endParaRPr lang="en-US" sz="20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9293585"/>
              </p:ext>
            </p:extLst>
          </p:nvPr>
        </p:nvGraphicFramePr>
        <p:xfrm>
          <a:off x="1163960" y="1124744"/>
          <a:ext cx="686442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ded Corner 3"/>
          <p:cNvSpPr/>
          <p:nvPr/>
        </p:nvSpPr>
        <p:spPr>
          <a:xfrm>
            <a:off x="6660232" y="5589240"/>
            <a:ext cx="2232248" cy="1008112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Missing: consideration of political interests and possibilities?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6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‘PROVOCATIVE’ HYPOTHESES ON EU SUPPORT FOR UN PEACEKEEPING</a:t>
            </a:r>
            <a:endParaRPr lang="en-US" sz="20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21999260"/>
              </p:ext>
            </p:extLst>
          </p:nvPr>
        </p:nvGraphicFramePr>
        <p:xfrm>
          <a:off x="899592" y="1052736"/>
          <a:ext cx="75608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ded Corner 3"/>
          <p:cNvSpPr/>
          <p:nvPr/>
        </p:nvSpPr>
        <p:spPr>
          <a:xfrm>
            <a:off x="6660232" y="5661248"/>
            <a:ext cx="2232248" cy="1008112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These aren’t necessarily true, but merit debate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7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WAY OF THINKING ABOUT POLITICAL INTERESTS FOR BETTER SUPPORT</a:t>
            </a:r>
            <a:endParaRPr lang="en-US" sz="20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57695471"/>
              </p:ext>
            </p:extLst>
          </p:nvPr>
        </p:nvGraphicFramePr>
        <p:xfrm>
          <a:off x="1091952" y="1412776"/>
          <a:ext cx="6576392" cy="4687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43808" y="9807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Compatibility of UN-EU purpose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350274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of interest key EU member states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628800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76528" y="3563724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3563724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48336" y="5507940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3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FOUR BOLD IDEAS FOR GREATER SUPPORT FOCUSED ON THE GREEN QUADRANTS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96752"/>
            <a:ext cx="2448272" cy="2093655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BOLD IDEA 1: </a:t>
            </a:r>
          </a:p>
          <a:p>
            <a:r>
              <a:rPr lang="en-US" dirty="0" smtClean="0"/>
              <a:t>Make better use of EU Special Representatives to support the UN to cover regional dimensions of crisis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830881"/>
            <a:ext cx="1944216" cy="2076688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BOLD IDEA 2: </a:t>
            </a:r>
          </a:p>
          <a:p>
            <a:r>
              <a:rPr lang="en-US" dirty="0" smtClean="0"/>
              <a:t>Synchronize EU SSR and </a:t>
            </a:r>
            <a:r>
              <a:rPr lang="en-US" dirty="0" err="1" smtClean="0"/>
              <a:t>RoL</a:t>
            </a:r>
            <a:r>
              <a:rPr lang="en-US" dirty="0" smtClean="0"/>
              <a:t> programming with UN mission requirements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3819654"/>
            <a:ext cx="1944216" cy="2345650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BOLD IDEA 3: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Develop a standardized mechanism for supporting the AU with EU as key financier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6076" y="4834274"/>
            <a:ext cx="3564396" cy="1763078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BOLD IDEA 4: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Make a case to EU Member States that clarifies improvements, weaknesses and issues of UN Command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3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1898" y="4596224"/>
            <a:ext cx="3995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Erwin van Veen</a:t>
            </a:r>
          </a:p>
          <a:p>
            <a:pPr algn="r"/>
            <a:r>
              <a:rPr lang="en-US" sz="2200" dirty="0" smtClean="0"/>
              <a:t>Conflict Research Unit</a:t>
            </a:r>
          </a:p>
          <a:p>
            <a:pPr algn="r"/>
            <a:r>
              <a:rPr lang="en-US" sz="2200" dirty="0" smtClean="0"/>
              <a:t>Senior research fellow</a:t>
            </a:r>
          </a:p>
          <a:p>
            <a:pPr algn="r"/>
            <a:r>
              <a:rPr lang="en-US" sz="2200" dirty="0" smtClean="0">
                <a:hlinkClick r:id="rId2"/>
              </a:rPr>
              <a:t>eveen@clingendael.nl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82826879"/>
      </p:ext>
    </p:extLst>
  </p:cSld>
  <p:clrMapOvr>
    <a:masterClrMapping/>
  </p:clrMapOvr>
</p:sld>
</file>

<file path=ppt/theme/theme1.xml><?xml version="1.0" encoding="utf-8"?>
<a:theme xmlns:a="http://schemas.openxmlformats.org/drawingml/2006/main" name="Voorbeeld dia's nieuwe huisstijl Clingendael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361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Voorbeeld dia's nieuwe huisstijl Clingendael_v2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Anna Gans-Pronk</dc:creator>
  <cp:lastModifiedBy>Ramona Kundt</cp:lastModifiedBy>
  <cp:revision>12</cp:revision>
  <dcterms:created xsi:type="dcterms:W3CDTF">2014-07-10T12:51:31Z</dcterms:created>
  <dcterms:modified xsi:type="dcterms:W3CDTF">2016-02-01T09:50:53Z</dcterms:modified>
</cp:coreProperties>
</file>